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E90D537-B225-4179-911E-CCA8CFDF5A3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B3418B8-878B-4267-B32B-B06B4635415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D537-B225-4179-911E-CCA8CFDF5A3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18B8-878B-4267-B32B-B06B463541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D537-B225-4179-911E-CCA8CFDF5A3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18B8-878B-4267-B32B-B06B463541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90D537-B225-4179-911E-CCA8CFDF5A3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3418B8-878B-4267-B32B-B06B4635415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E90D537-B225-4179-911E-CCA8CFDF5A3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B3418B8-878B-4267-B32B-B06B4635415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D537-B225-4179-911E-CCA8CFDF5A3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18B8-878B-4267-B32B-B06B4635415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D537-B225-4179-911E-CCA8CFDF5A3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18B8-878B-4267-B32B-B06B4635415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90D537-B225-4179-911E-CCA8CFDF5A3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3418B8-878B-4267-B32B-B06B4635415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D537-B225-4179-911E-CCA8CFDF5A3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18B8-878B-4267-B32B-B06B463541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90D537-B225-4179-911E-CCA8CFDF5A3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3418B8-878B-4267-B32B-B06B4635415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90D537-B225-4179-911E-CCA8CFDF5A3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3418B8-878B-4267-B32B-B06B4635415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90D537-B225-4179-911E-CCA8CFDF5A3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3418B8-878B-4267-B32B-B06B463541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715436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«Общеобразовательная школа-интернат №9 среднего общего образования»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357298"/>
            <a:ext cx="7572428" cy="5286412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ПРОЕКТ ПО МАТЕМАТИКЕ</a:t>
            </a:r>
          </a:p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«ПРОГРАММА, ИСПОЛЬЗУЮЩАЯ ФОРМУЛЫ СОКРАЩЕННОГО УМНОЖЕНИЯ НА ЯЗЫКЕ ПРОГРАММИРОВАНИЯ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Python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			</a:t>
            </a:r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pPr algn="r"/>
            <a:r>
              <a:rPr lang="ru-RU" sz="6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Руководитель:</a:t>
            </a:r>
          </a:p>
          <a:p>
            <a:pPr algn="r"/>
            <a:r>
              <a:rPr lang="ru-RU" sz="6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учитель математики </a:t>
            </a:r>
          </a:p>
          <a:p>
            <a:pPr algn="r"/>
            <a:r>
              <a:rPr lang="ru-RU" sz="6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МАОУ школы-интерната №9</a:t>
            </a:r>
          </a:p>
          <a:p>
            <a:pPr algn="r"/>
            <a:r>
              <a:rPr lang="ru-RU" sz="6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Дылдина</a:t>
            </a:r>
            <a:r>
              <a:rPr lang="ru-RU" sz="6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Татьяна Александровна.</a:t>
            </a:r>
          </a:p>
          <a:p>
            <a:pPr algn="r"/>
            <a:r>
              <a:rPr lang="ru-RU" sz="6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	Выполнил:</a:t>
            </a:r>
          </a:p>
          <a:p>
            <a:pPr algn="r"/>
            <a:r>
              <a:rPr lang="ru-RU" sz="6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 11 класса МАОУ </a:t>
            </a:r>
            <a:r>
              <a:rPr lang="ru-RU" sz="6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школы-интернат</a:t>
            </a:r>
            <a:r>
              <a:rPr lang="ru-RU" sz="6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№9</a:t>
            </a:r>
          </a:p>
          <a:p>
            <a:pPr algn="r"/>
            <a:r>
              <a:rPr lang="ru-RU" sz="6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Григорьев Владимир	Алексеевич</a:t>
            </a:r>
            <a:endParaRPr lang="en-US" sz="6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 Богданович 2022 г.</a:t>
            </a:r>
          </a:p>
          <a:p>
            <a:pPr algn="r"/>
            <a:r>
              <a:rPr lang="ru-RU" sz="6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358246" cy="164307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проекта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«Разработать и написать программу, использующую формулы сокращенного умножения на языке программирования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Python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8043890" cy="32861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Задачи: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Изучить язык программирования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Python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Рассмотреть применение формул сокращенного умножения в программе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Python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Установить необходимый софт;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Написать программу;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Компилировать программу в EXE файл.	</a:t>
            </a:r>
          </a:p>
          <a:p>
            <a:pPr lvl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http://www.licey60.ru/files/pics/kisspng-educational-technology-distance-edu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071942"/>
            <a:ext cx="2214578" cy="2230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215370" cy="5616720"/>
          </a:xfrm>
        </p:spPr>
        <p:txBody>
          <a:bodyPr/>
          <a:lstStyle/>
          <a:p>
            <a:pPr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Объект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исследования: «программа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Python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исследования «Формулы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окращенного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умножения».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just">
              <a:spcAft>
                <a:spcPts val="0"/>
              </a:spcAft>
              <a:buNone/>
            </a:pPr>
            <a:r>
              <a:rPr lang="ru-RU" sz="1800" b="1" dirty="0" smtClean="0">
                <a:latin typeface="Times New Roman"/>
                <a:ea typeface="Times New Roman"/>
              </a:rPr>
              <a:t>методов исследования</a:t>
            </a:r>
            <a:r>
              <a:rPr lang="ru-RU" sz="1800" dirty="0" smtClean="0">
                <a:latin typeface="Times New Roman"/>
                <a:ea typeface="Times New Roman"/>
              </a:rPr>
              <a:t>: анализ математической и методической литературы по проблеме исследования, учебников и учебных пособий по математике, информатике; беседы с учителем, тестирование учащихся, проведение опытной проверки.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5" descr="http://www.licey60.ru/files/pics/kisspng-educational-technology-distance-edu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85728"/>
            <a:ext cx="1718184" cy="1730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www.licey60.ru/files/pics/kisspng-educational-technology-distance-edu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785794"/>
            <a:ext cx="1434530" cy="14451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 языка программирования 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Python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58204" cy="5259530"/>
          </a:xfrm>
        </p:spPr>
        <p:txBody>
          <a:bodyPr/>
          <a:lstStyle/>
          <a:p>
            <a:pPr algn="just">
              <a:buNone/>
            </a:pPr>
            <a:endParaRPr lang="ru-RU" sz="1800" dirty="0" smtClean="0">
              <a:solidFill>
                <a:srgbClr val="2C2D30"/>
              </a:solidFill>
              <a:latin typeface="Times New Roman"/>
              <a:ea typeface="Calibri"/>
            </a:endParaRPr>
          </a:p>
          <a:p>
            <a:pPr algn="just">
              <a:buNone/>
            </a:pPr>
            <a:endParaRPr lang="ru-RU" sz="1800" dirty="0" smtClean="0">
              <a:solidFill>
                <a:srgbClr val="2C2D30"/>
              </a:solidFill>
              <a:latin typeface="Times New Roman"/>
              <a:ea typeface="Calibri"/>
            </a:endParaRPr>
          </a:p>
          <a:p>
            <a:pPr algn="just">
              <a:buNone/>
            </a:pPr>
            <a:endParaRPr lang="ru-RU" sz="1800" dirty="0" smtClean="0">
              <a:solidFill>
                <a:srgbClr val="2C2D30"/>
              </a:solidFill>
              <a:latin typeface="Times New Roman"/>
              <a:ea typeface="Calibri"/>
            </a:endParaRPr>
          </a:p>
          <a:p>
            <a:pPr algn="just">
              <a:buNone/>
            </a:pPr>
            <a:r>
              <a:rPr lang="ru-RU" sz="1800" dirty="0" smtClean="0">
                <a:solidFill>
                  <a:srgbClr val="2C2D30"/>
                </a:solidFill>
                <a:latin typeface="Times New Roman"/>
                <a:ea typeface="Calibri"/>
              </a:rPr>
              <a:t>История языка программирования </a:t>
            </a:r>
            <a:r>
              <a:rPr lang="ru-RU" sz="1800" dirty="0" err="1" smtClean="0">
                <a:solidFill>
                  <a:srgbClr val="2C2D30"/>
                </a:solidFill>
                <a:latin typeface="Times New Roman"/>
                <a:ea typeface="Calibri"/>
              </a:rPr>
              <a:t>Python</a:t>
            </a:r>
            <a:r>
              <a:rPr lang="ru-RU" sz="1800" dirty="0" smtClean="0">
                <a:solidFill>
                  <a:srgbClr val="2C2D30"/>
                </a:solidFill>
                <a:latin typeface="Times New Roman"/>
                <a:ea typeface="Calibri"/>
              </a:rPr>
              <a:t> началась в конце 1980-х. </a:t>
            </a:r>
            <a:r>
              <a:rPr lang="ru-RU" sz="1800" dirty="0" err="1" smtClean="0">
                <a:solidFill>
                  <a:srgbClr val="2C2D30"/>
                </a:solidFill>
                <a:latin typeface="Times New Roman"/>
                <a:ea typeface="Calibri"/>
              </a:rPr>
              <a:t>Гвидо</a:t>
            </a:r>
            <a:r>
              <a:rPr lang="ru-RU" sz="1800" dirty="0" smtClean="0">
                <a:solidFill>
                  <a:srgbClr val="2C2D30"/>
                </a:solidFill>
                <a:latin typeface="Times New Roman"/>
                <a:ea typeface="Calibri"/>
              </a:rPr>
              <a:t> </a:t>
            </a:r>
            <a:r>
              <a:rPr lang="ru-RU" sz="1800" dirty="0" err="1" smtClean="0">
                <a:solidFill>
                  <a:srgbClr val="2C2D30"/>
                </a:solidFill>
                <a:latin typeface="Times New Roman"/>
                <a:ea typeface="Calibri"/>
              </a:rPr>
              <a:t>ванРоссум</a:t>
            </a:r>
            <a:r>
              <a:rPr lang="ru-RU" sz="1800" dirty="0" smtClean="0">
                <a:solidFill>
                  <a:srgbClr val="2C2D30"/>
                </a:solidFill>
                <a:latin typeface="Times New Roman"/>
                <a:ea typeface="Calibri"/>
              </a:rPr>
              <a:t> задумал </a:t>
            </a:r>
            <a:r>
              <a:rPr lang="ru-RU" sz="1800" dirty="0" err="1" smtClean="0">
                <a:solidFill>
                  <a:srgbClr val="2C2D30"/>
                </a:solidFill>
                <a:latin typeface="Times New Roman"/>
                <a:ea typeface="Calibri"/>
              </a:rPr>
              <a:t>Python</a:t>
            </a:r>
            <a:r>
              <a:rPr lang="ru-RU" sz="1800" dirty="0" smtClean="0">
                <a:solidFill>
                  <a:srgbClr val="2C2D30"/>
                </a:solidFill>
                <a:latin typeface="Times New Roman"/>
                <a:ea typeface="Calibri"/>
              </a:rPr>
              <a:t> в 1980-х годах, а приступил к его созданию в декабре 1989 года в центре математики и информатики в Нидерландах.</a:t>
            </a:r>
          </a:p>
          <a:p>
            <a:pPr algn="just">
              <a:buNone/>
            </a:pPr>
            <a:endParaRPr lang="ru-RU" sz="1800" dirty="0" smtClean="0">
              <a:solidFill>
                <a:srgbClr val="2C2D30"/>
              </a:solidFill>
              <a:latin typeface="Times New Roman"/>
              <a:ea typeface="Calibri"/>
            </a:endParaRPr>
          </a:p>
          <a:p>
            <a:pPr algn="just">
              <a:buNone/>
            </a:pPr>
            <a:endParaRPr lang="ru-RU" sz="1800" dirty="0" smtClean="0">
              <a:solidFill>
                <a:srgbClr val="2C2D30"/>
              </a:solidFill>
              <a:latin typeface="Times New Roman"/>
              <a:ea typeface="Calibri"/>
            </a:endParaRPr>
          </a:p>
          <a:p>
            <a:pPr algn="just">
              <a:buNone/>
            </a:pPr>
            <a:endParaRPr lang="ru-RU" sz="1800" dirty="0" smtClean="0">
              <a:solidFill>
                <a:srgbClr val="2C2D30"/>
              </a:solidFill>
              <a:latin typeface="Times New Roman"/>
              <a:ea typeface="Calibri"/>
            </a:endParaRP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Особенность этого способа обучения  заключается в том, что за него ненужно платить и пользуясь сайтом вы быстро научитесь базовым основам программирования, в конце каждой темы вам будут доступны задачи которые помогут усвоить пройденный материал.</a:t>
            </a:r>
          </a:p>
          <a:p>
            <a:pPr algn="just"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715304" cy="65403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Установка программы софт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285992"/>
            <a:ext cx="8186766" cy="2357454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создания программы нам нужен необходимый софт, к которому относится программа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python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3.10.1 и пакет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pyinstaller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необходимый для компилирования будущего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файла в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exe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файл.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122" name="AutoShape 2" descr="https://elearn.urfu.ru/pluginfile.php/415407/course/overviewfiles/%D0%B8%D0%BD%D1%84%D0%BE%D1%80%D0%BC%D0%B0%D1%82%D0%B8%D0%BA%D0%B0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5" name="Picture 5" descr="http://www.licey60.ru/files/pics/kisspng-educational-technology-distance-edu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929066"/>
            <a:ext cx="2214578" cy="2230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1115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и написание программы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972452" cy="4143404"/>
          </a:xfrm>
        </p:spPr>
        <p:txBody>
          <a:bodyPr/>
          <a:lstStyle/>
          <a:p>
            <a:pPr algn="ctr"/>
            <a:r>
              <a:rPr lang="ru-RU" dirty="0" smtClean="0"/>
              <a:t>Формулы сокращенного умножения.</a:t>
            </a:r>
          </a:p>
          <a:p>
            <a:pPr>
              <a:buNone/>
            </a:pPr>
            <a:r>
              <a:rPr lang="en-US" dirty="0" smtClean="0"/>
              <a:t>(a +b) (a – b) = a² - b². (1)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(a + b)² = a² + 2ab +b². (2)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(a – b)² = a² - 2ab + b². (3)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(a + b) (a² - </a:t>
            </a:r>
            <a:r>
              <a:rPr lang="en-US" dirty="0" err="1" smtClean="0"/>
              <a:t>ab</a:t>
            </a:r>
            <a:r>
              <a:rPr lang="en-US" dirty="0" smtClean="0"/>
              <a:t> + b²) = a³ +b³. (4)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(a – b) (a² + </a:t>
            </a:r>
            <a:r>
              <a:rPr lang="en-US" dirty="0" err="1" smtClean="0"/>
              <a:t>ab</a:t>
            </a:r>
            <a:r>
              <a:rPr lang="en-US" dirty="0" smtClean="0"/>
              <a:t> + b²) = a³ - b³. (5)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(a + b)³ = a³ + 3a²b + 3ab² + b³. (6)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err="1" smtClean="0"/>
              <a:t>a</a:t>
            </a:r>
            <a:r>
              <a:rPr lang="ru-RU" dirty="0" smtClean="0"/>
              <a:t> –</a:t>
            </a:r>
            <a:r>
              <a:rPr lang="ru-RU" dirty="0" err="1" smtClean="0"/>
              <a:t>b</a:t>
            </a:r>
            <a:r>
              <a:rPr lang="ru-RU" dirty="0" smtClean="0"/>
              <a:t>)³ = </a:t>
            </a:r>
            <a:r>
              <a:rPr lang="ru-RU" dirty="0" err="1" smtClean="0"/>
              <a:t>a</a:t>
            </a:r>
            <a:r>
              <a:rPr lang="ru-RU" dirty="0" smtClean="0"/>
              <a:t>³ - 3a²b + 3ab² - </a:t>
            </a:r>
            <a:r>
              <a:rPr lang="ru-RU" dirty="0" err="1" smtClean="0"/>
              <a:t>b</a:t>
            </a:r>
            <a:r>
              <a:rPr lang="ru-RU" dirty="0" smtClean="0"/>
              <a:t>³. (7)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5" descr="http://www.licey60.ru/files/pics/kisspng-educational-technology-distance-edu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929066"/>
            <a:ext cx="2214578" cy="2230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86834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Компиляция программы в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файл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501122" cy="550072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err="1" smtClean="0"/>
              <a:t>Компиля́ция</a:t>
            </a:r>
            <a:r>
              <a:rPr lang="ru-RU" dirty="0" smtClean="0"/>
              <a:t> —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сборка программы, включающая: трансляцию всех модулей программы, написанных на одном или нескольких исходных языках программирования высокого уровня и/или языке ассемблера, в эквивалентные программные модули на низкоуровневом языке, близком машинному коду (абсолютный код, объектный модуль, иногда на язык ассемблера) или непосредственно на машинном языке или ином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двоичнокодовом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низкоуровневом командном языке и последующую сборку исполняемой машинной программы, в том числе вставка в программу кода всех функций, импортируемых из статических библиотек и/или генерация кода запроса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загрузку динамических библиотек, из которых программой функции будут вызываться.</a:t>
            </a:r>
          </a:p>
          <a:p>
            <a:pPr algn="just">
              <a:buNone/>
            </a:pP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Компили́ровать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— проводить сборку машинной программы, включая:</a:t>
            </a:r>
          </a:p>
          <a:p>
            <a:pPr lvl="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трансляцию с предметно-ориентированного языка на машинно-ориентированный язык,</a:t>
            </a:r>
          </a:p>
          <a:p>
            <a:pPr lvl="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компоновка исполняемой машинно-ориентированной программы из сгенерированных на фазе трансляции объектных модулей —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модулей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содержащих части кода программы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намашинно-ориентированного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кода программы.</a:t>
            </a:r>
          </a:p>
          <a:p>
            <a:pPr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8358246" cy="51880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изучении материала по этой теме, я узнал, очень много нового и интересного. Главное, я узнал, что можно использовать различные формулы сокращенного умножения при решении задач, с использованием данной программы. Мне очень нравится предмет математика, я считаю, что те знания, которые я приобрел, готовя эту работу, пригодятся мне в дальнейшей учебе. Данная тема актуальна, так как математику нельзя представить без формул сокращенного умножения, потому что эти формулы применяются не только в школе, но и в Вузах. Созданная мною работа может использоваться другими учащимися. Мне понравилось заниматься исследовательской работой.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5" descr="http://www.licey60.ru/files/pics/kisspng-educational-technology-distance-edu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572008"/>
            <a:ext cx="1701899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85860"/>
            <a:ext cx="7467600" cy="264319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463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Century Schoolbook</vt:lpstr>
      <vt:lpstr>Times New Roman</vt:lpstr>
      <vt:lpstr>Wingdings</vt:lpstr>
      <vt:lpstr>Wingdings 2</vt:lpstr>
      <vt:lpstr>Эркер</vt:lpstr>
      <vt:lpstr>Муниципальное автономное общеобразовательное учреждение  «Общеобразовательная школа-интернат №9 среднего общего образования» </vt:lpstr>
      <vt:lpstr> Цель проекта: «Разработать и написать программу, использующую формулы сокращенного умножения на языке программирования Python»</vt:lpstr>
      <vt:lpstr>Презентация PowerPoint</vt:lpstr>
      <vt:lpstr>Изучение языка программирования Python </vt:lpstr>
      <vt:lpstr>Установка программы софт </vt:lpstr>
      <vt:lpstr>Разработка и написание программы</vt:lpstr>
      <vt:lpstr>Компиляция программы в EXE файл </vt:lpstr>
      <vt:lpstr>заключение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общеобразовательное учреждение  «Общеобразовательная школа-интернат №9 среднего общего образования» </dc:title>
  <dc:creator>Admin</dc:creator>
  <cp:lastModifiedBy>9 школа</cp:lastModifiedBy>
  <cp:revision>5</cp:revision>
  <dcterms:created xsi:type="dcterms:W3CDTF">2022-01-17T15:29:24Z</dcterms:created>
  <dcterms:modified xsi:type="dcterms:W3CDTF">2022-01-24T07:01:49Z</dcterms:modified>
</cp:coreProperties>
</file>